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302" r:id="rId2"/>
    <p:sldId id="274" r:id="rId3"/>
    <p:sldId id="300" r:id="rId4"/>
    <p:sldId id="297" r:id="rId5"/>
    <p:sldId id="299" r:id="rId6"/>
    <p:sldId id="294" r:id="rId7"/>
    <p:sldId id="29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additifs /  multiplicatifs.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1908DA7-25F7-2E7A-8BB3-40950E5A15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508" y="4685997"/>
            <a:ext cx="2514951" cy="217200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29541" y="1491515"/>
            <a:ext cx="7490460" cy="4802605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742257" y="2431203"/>
            <a:ext cx="6130983" cy="1649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ouvriers rangent les 600 parpaings par piles de 8. </a:t>
            </a: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piles vont-ils faire ? 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18EEDF-08AC-60A1-8F96-9E4C6099F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1D3106F-6BF8-3F60-7706-2E3F0A0580CC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A6457C7-86D1-429F-09A3-9BA79DEAD843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720CBAC-8435-4AC3-8A2C-90BE45C4481E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7A8987B-1865-3868-4D18-5014EEAB171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piles.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EE80362-CE34-C96B-FFE0-FEEBFDB0A4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CAFD367-FCE4-8D60-3600-729A1AC42E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3F75123-BCBF-447D-C98B-D2CAE6F09F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A75AD5C-C977-8712-0AF6-54D11C884536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D44010-3659-7BFF-4069-B7D0A3FA94D8}"/>
              </a:ext>
            </a:extLst>
          </p:cNvPr>
          <p:cNvSpPr/>
          <p:nvPr/>
        </p:nvSpPr>
        <p:spPr>
          <a:xfrm>
            <a:off x="5829021" y="2568817"/>
            <a:ext cx="2423439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600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BC16B2-E26E-9998-9295-8A5096FA5B87}"/>
              </a:ext>
            </a:extLst>
          </p:cNvPr>
          <p:cNvSpPr/>
          <p:nvPr/>
        </p:nvSpPr>
        <p:spPr>
          <a:xfrm>
            <a:off x="5829021" y="3079050"/>
            <a:ext cx="739419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3448420" y="4203154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600 ÷ 8 =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4967966" y="5088852"/>
            <a:ext cx="75723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75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Ils vont faire 75 piles.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DEF6E7-00FF-68C2-D8FD-FCE8C61B9DF4}"/>
              </a:ext>
            </a:extLst>
          </p:cNvPr>
          <p:cNvSpPr/>
          <p:nvPr/>
        </p:nvSpPr>
        <p:spPr>
          <a:xfrm>
            <a:off x="7513041" y="3087710"/>
            <a:ext cx="739419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8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97632C-5675-8F14-3FF2-712CF7EC0973}"/>
              </a:ext>
            </a:extLst>
          </p:cNvPr>
          <p:cNvSpPr/>
          <p:nvPr/>
        </p:nvSpPr>
        <p:spPr>
          <a:xfrm>
            <a:off x="6667081" y="3103714"/>
            <a:ext cx="739419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96E28088-EBF3-AB19-CF85-62A1486E3806}"/>
              </a:ext>
            </a:extLst>
          </p:cNvPr>
          <p:cNvSpPr/>
          <p:nvPr/>
        </p:nvSpPr>
        <p:spPr>
          <a:xfrm rot="5400000">
            <a:off x="6901897" y="2719554"/>
            <a:ext cx="269223" cy="2155338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F4E7EC1-11AD-FEBE-DD22-D98CB324AF21}"/>
              </a:ext>
            </a:extLst>
          </p:cNvPr>
          <p:cNvSpPr/>
          <p:nvPr/>
        </p:nvSpPr>
        <p:spPr>
          <a:xfrm>
            <a:off x="6003689" y="3902231"/>
            <a:ext cx="2110489" cy="339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126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4" grpId="0" animBg="1"/>
      <p:bldP spid="13" grpId="0" animBg="1"/>
      <p:bldP spid="14" grpId="0"/>
      <p:bldP spid="15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14FA8-4ADC-8298-19B0-87D4E5932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0512C4-BE84-6665-03C9-FEA7C63FE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69AAE481-E350-9E15-E0EE-8EB73301EC99}"/>
              </a:ext>
            </a:extLst>
          </p:cNvPr>
          <p:cNvSpPr/>
          <p:nvPr/>
        </p:nvSpPr>
        <p:spPr>
          <a:xfrm>
            <a:off x="174512" y="2063639"/>
            <a:ext cx="8047333" cy="3518101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3D6E749-95DA-5117-8ED1-71370B550E4A}"/>
              </a:ext>
            </a:extLst>
          </p:cNvPr>
          <p:cNvSpPr txBox="1"/>
          <p:nvPr/>
        </p:nvSpPr>
        <p:spPr>
          <a:xfrm>
            <a:off x="731115" y="2710515"/>
            <a:ext cx="7490730" cy="1752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 caddie de courses a couté 134,50 €. C’est 17€ de plus que la semaine dernière. </a:t>
            </a:r>
            <a:endParaRPr lang="fr-FR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j’ai payé la semaine dernière ? </a:t>
            </a:r>
            <a:endParaRPr lang="fr-FR" sz="2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8" name="Picture 4" descr="Poulet, Le Lait, Des Œufs, Des Fruits">
            <a:extLst>
              <a:ext uri="{FF2B5EF4-FFF2-40B4-BE49-F238E27FC236}">
                <a16:creationId xmlns:a16="http://schemas.microsoft.com/office/drawing/2014/main" id="{8C89F82E-405B-F338-CE43-6EAEA8BB0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067" y="4789481"/>
            <a:ext cx="3791944" cy="222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071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25DFC-966D-0DEF-1833-D583100B3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C4350C-F455-C632-0629-DFB91DAD6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46F87C9-CA24-BB12-0387-5B40962ED7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F524B20-03EC-D566-6CDC-ECE2E69C4DE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0A7F4CF-4156-9549-A8AB-86F2915C768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FF8CA30-F3D1-6E84-E61E-861E07669FAC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EEE6BCC-C94D-79C5-D2EC-9E5C9B324E7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95FD58F-8A21-8783-3DEC-DC16F6BD5039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prix la semaine dernière (la petite quantité).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B2E4F5A-B919-73B0-BAC3-435C50FFEF56}"/>
              </a:ext>
            </a:extLst>
          </p:cNvPr>
          <p:cNvSpPr txBox="1"/>
          <p:nvPr/>
        </p:nvSpPr>
        <p:spPr>
          <a:xfrm>
            <a:off x="3435206" y="5569368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J’ai payé 117,50€ la semaine dernière.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B3366EF-6438-E1FA-8F90-A44A31286A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D3D4C6C-9F75-BDA0-B542-174FA1BCA4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25DB458-2896-AFEA-A907-FA97CB4FCBB6}"/>
              </a:ext>
            </a:extLst>
          </p:cNvPr>
          <p:cNvSpPr txBox="1"/>
          <p:nvPr/>
        </p:nvSpPr>
        <p:spPr>
          <a:xfrm>
            <a:off x="3508499" y="4213600"/>
            <a:ext cx="461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134,50 – 17 = 117,50 €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AEEC6C0-E315-EA55-D23B-95651CE87C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AFB1F509-0104-0D8B-5D96-9609FF9DB803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7214CD3E-6F30-57F8-5D50-4E25D8BC4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13A425-19DE-9EEC-215F-1E1C3C879C53}"/>
              </a:ext>
            </a:extLst>
          </p:cNvPr>
          <p:cNvSpPr/>
          <p:nvPr/>
        </p:nvSpPr>
        <p:spPr>
          <a:xfrm>
            <a:off x="6102077" y="2620627"/>
            <a:ext cx="2655152" cy="428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134,50 €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83E0C60-87D3-1ABC-8111-ADF0FFBC3EAC}"/>
              </a:ext>
            </a:extLst>
          </p:cNvPr>
          <p:cNvSpPr/>
          <p:nvPr/>
        </p:nvSpPr>
        <p:spPr>
          <a:xfrm>
            <a:off x="6102077" y="3047277"/>
            <a:ext cx="1806560" cy="431754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? 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3EF30EF4-A474-BD93-5B76-3F883F0EC661}"/>
              </a:ext>
            </a:extLst>
          </p:cNvPr>
          <p:cNvCxnSpPr>
            <a:cxnSpLocks/>
          </p:cNvCxnSpPr>
          <p:nvPr/>
        </p:nvCxnSpPr>
        <p:spPr>
          <a:xfrm>
            <a:off x="8034586" y="3394556"/>
            <a:ext cx="7814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8A441E7-2681-09D5-A9D6-DEC9C0210AD4}"/>
              </a:ext>
            </a:extLst>
          </p:cNvPr>
          <p:cNvSpPr/>
          <p:nvPr/>
        </p:nvSpPr>
        <p:spPr>
          <a:xfrm>
            <a:off x="8102360" y="2943564"/>
            <a:ext cx="520002" cy="563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17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C162179-3044-8D28-000B-A6F7BB227E70}"/>
              </a:ext>
            </a:extLst>
          </p:cNvPr>
          <p:cNvSpPr txBox="1"/>
          <p:nvPr/>
        </p:nvSpPr>
        <p:spPr>
          <a:xfrm>
            <a:off x="2200410" y="3275753"/>
            <a:ext cx="4634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rgbClr val="C00000"/>
                </a:solidFill>
              </a:rPr>
              <a:t>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05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3" grpId="0" animBg="1"/>
      <p:bldP spid="17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8EC660D-883B-AA8C-5BA5-75CA9D8A4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92" y="2357647"/>
            <a:ext cx="3000235" cy="450035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92468" y="1387012"/>
            <a:ext cx="8047333" cy="473184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48390" y="1928578"/>
            <a:ext cx="7135488" cy="3132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L’agricultrice a récolté 47 kilos de tomates jaunes et trois fois plus de tomates rouges. 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kilos de tomates </a:t>
            </a:r>
            <a:r>
              <a:rPr lang="fr-FR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rouges y a-t-il </a:t>
            </a: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791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kilos de tomates rouges.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141 kilos de tomates rouges.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8582F7F-2C3F-4383-D0B7-BEAFB3DE4716}"/>
              </a:ext>
            </a:extLst>
          </p:cNvPr>
          <p:cNvSpPr txBox="1"/>
          <p:nvPr/>
        </p:nvSpPr>
        <p:spPr>
          <a:xfrm>
            <a:off x="3508499" y="4213600"/>
            <a:ext cx="461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47 × 3 = 141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AEC746-261C-0DC7-815A-C099189040A5}"/>
              </a:ext>
            </a:extLst>
          </p:cNvPr>
          <p:cNvGrpSpPr/>
          <p:nvPr/>
        </p:nvGrpSpPr>
        <p:grpSpPr>
          <a:xfrm>
            <a:off x="6193602" y="2650857"/>
            <a:ext cx="2742383" cy="1011077"/>
            <a:chOff x="6608907" y="2015100"/>
            <a:chExt cx="4931850" cy="192822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8DC34FA-708F-DE46-C466-04541E5D39A5}"/>
                </a:ext>
              </a:extLst>
            </p:cNvPr>
            <p:cNvSpPr/>
            <p:nvPr/>
          </p:nvSpPr>
          <p:spPr>
            <a:xfrm>
              <a:off x="6640448" y="2015100"/>
              <a:ext cx="1122007" cy="56394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>
                  <a:solidFill>
                    <a:schemeClr val="tx1"/>
                  </a:solidFill>
                </a:rPr>
                <a:t> 47</a:t>
              </a:r>
              <a:endParaRPr lang="fr-F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1DED913-163C-C4D4-F477-68355998BC9C}"/>
                </a:ext>
              </a:extLst>
            </p:cNvPr>
            <p:cNvSpPr/>
            <p:nvPr/>
          </p:nvSpPr>
          <p:spPr>
            <a:xfrm>
              <a:off x="6608907" y="2791079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Accolade fermante 18">
              <a:extLst>
                <a:ext uri="{FF2B5EF4-FFF2-40B4-BE49-F238E27FC236}">
                  <a16:creationId xmlns:a16="http://schemas.microsoft.com/office/drawing/2014/main" id="{00D8283E-4A80-ACC2-E0E1-EA7595A1A556}"/>
                </a:ext>
              </a:extLst>
            </p:cNvPr>
            <p:cNvSpPr/>
            <p:nvPr/>
          </p:nvSpPr>
          <p:spPr>
            <a:xfrm>
              <a:off x="10378836" y="2136741"/>
              <a:ext cx="318633" cy="1218283"/>
            </a:xfrm>
            <a:prstGeom prst="rightBrace">
              <a:avLst>
                <a:gd name="adj1" fmla="val 15742"/>
                <a:gd name="adj2" fmla="val 50000"/>
              </a:avLst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0629F7A-42AB-6882-428C-90CD00107BC9}"/>
                </a:ext>
              </a:extLst>
            </p:cNvPr>
            <p:cNvSpPr/>
            <p:nvPr/>
          </p:nvSpPr>
          <p:spPr>
            <a:xfrm>
              <a:off x="10538153" y="2422384"/>
              <a:ext cx="1002604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?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A0317C3-A4A0-E207-13BB-07CA9A84BA6A}"/>
                </a:ext>
              </a:extLst>
            </p:cNvPr>
            <p:cNvSpPr/>
            <p:nvPr/>
          </p:nvSpPr>
          <p:spPr>
            <a:xfrm>
              <a:off x="7826782" y="2791078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15F1F74-571A-DA97-7090-43BACC68AAFC}"/>
                </a:ext>
              </a:extLst>
            </p:cNvPr>
            <p:cNvSpPr/>
            <p:nvPr/>
          </p:nvSpPr>
          <p:spPr>
            <a:xfrm>
              <a:off x="9044657" y="2791078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499CE8B-08C9-764E-FC4D-A813EC7CC4D7}"/>
                </a:ext>
              </a:extLst>
            </p:cNvPr>
            <p:cNvSpPr/>
            <p:nvPr/>
          </p:nvSpPr>
          <p:spPr>
            <a:xfrm>
              <a:off x="7201451" y="3379375"/>
              <a:ext cx="2678264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3 fois plus</a:t>
              </a:r>
              <a:endParaRPr lang="fr-FR" sz="105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01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6" grpId="0"/>
      <p:bldP spid="2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231</Words>
  <Application>Microsoft Office PowerPoint</Application>
  <PresentationFormat>Affichage à l'écran (4:3)</PresentationFormat>
  <Paragraphs>52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Cherchez la solution au problème :</vt:lpstr>
      <vt:lpstr>Je cherche en suivant les 4 étapes :</vt:lpstr>
      <vt:lpstr>Cherchez la solution au problème :</vt:lpstr>
      <vt:lpstr>Je cherche en suivant les 4 étapes :</vt:lpstr>
      <vt:lpstr>Cherchez la solution au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105</cp:revision>
  <dcterms:created xsi:type="dcterms:W3CDTF">2023-02-07T14:55:57Z</dcterms:created>
  <dcterms:modified xsi:type="dcterms:W3CDTF">2025-12-10T08:21:07Z</dcterms:modified>
</cp:coreProperties>
</file>